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8" r:id="rId4"/>
    <p:sldId id="1142" r:id="rId5"/>
    <p:sldId id="1143" r:id="rId6"/>
    <p:sldId id="1141" r:id="rId7"/>
    <p:sldId id="1144" r:id="rId8"/>
    <p:sldId id="1145" r:id="rId9"/>
    <p:sldId id="1146" r:id="rId10"/>
    <p:sldId id="114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844824"/>
            <a:ext cx="11521280" cy="208823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阅读理解中的细节理解题可直接定位原文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答案通常是原文信息的同义转述。推理判断题的答案无法直接在原文中找到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但可通过逻辑推出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要避免主观臆断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必须基于原文信息进行合理推断。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09" y="1412776"/>
            <a:ext cx="2177529" cy="73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548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087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是一篇应用文。文章主要内容是芳芳写信给玛丽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讲述了自己作为校园记者的成长经历。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764704"/>
            <a:ext cx="11593288" cy="1579056"/>
          </a:xfrm>
          <a:prstGeom prst="rect">
            <a:avLst/>
          </a:prstGeom>
        </p:spPr>
      </p:pic>
      <p:pic>
        <p:nvPicPr>
          <p:cNvPr id="4" name="语篇导航-DA.eps" descr="id:21474875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1964" y="2412262"/>
            <a:ext cx="1732706" cy="42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88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Mary,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you these days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asked me what I’ve learned through my experience as a reporter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becoming a reporter has allowed me to grow in more ways than I could have imagined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13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Interviewing people has been a fun experience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helped me improve my communication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I get to learn a lot of interesting ideas from the people I have interviewed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still remember one interview I had with students taking part in a painting cosplay activity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warmth and openness during our talk made me feel less nervous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interviewed members of the Destination Imagination Club, I was amazed by their teamwork spirit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2422"/>
            <a:ext cx="11485848" cy="5055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my articles, everyone in my school understands me better, and I’ve made some friends who love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also encouraged more people to join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reporter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the help of the newspaper editors, my English writing skills have improved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support and encouragement have filled me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pride for news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I’ll try my best to do the job and learn more experience and knowledge from it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wishes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Fang Fang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skill has Fang Fang improved by interviewing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“Interviewing people has been a fun experience. It has helped me improve my communication skills.”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采访帮助她提升了沟通技能。故选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4847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pic>
        <p:nvPicPr>
          <p:cNvPr id="6" name="箭头右.eps" descr="id:21474875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71670" y="3597614"/>
            <a:ext cx="216024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8018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have Fang Fang’s English writing skills improved a lot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the help of newspaper editors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reading many English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joining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reporter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 making friends who love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78904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细节理解题。根据文章第四段中的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to the help of the newspaper editors, my English writing skills have improved a lot.”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她的写作能力的提升得益于报纸编辑的帮助。故选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10986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57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1533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benefits does Fang Fang mention about being a reporter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 communication skills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Winning painting competitions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 friends who love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from newspaper editors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 free travel opportunities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①④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③④⑤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016524"/>
            <a:ext cx="3456384" cy="506801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4005064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对应原文第二段中的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has helped me improve my communication skills.”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对应原文第三段中的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“made some friends who love </a:t>
            </a:r>
            <a:r>
              <a:rPr lang="en-US" altLang="zh-CN" sz="23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Teens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对应原文第四段中的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“Thanks to the help of the newspaper editors”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文中未提及。故选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3186" y="1053897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373198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626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proper word in the sentence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with 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pride for news writing”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3035091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“Their support and encouragement have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 me with...and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pride for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填充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使某人充满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某种情感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空格和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是并列关系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共同做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的宾语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 writing.”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此处应是表达编辑的支持和鼓励让她对新闻写作充满热爱与自豪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9559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pic>
        <p:nvPicPr>
          <p:cNvPr id="6" name="箭头右.eps" descr="id:21474880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43678" y="3639215"/>
            <a:ext cx="337185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26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520</Words>
  <Application>Microsoft Office PowerPoint</Application>
  <PresentationFormat>自定义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2025-09-17T13:54:15Z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